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handoutMasterIdLst>
    <p:handoutMasterId r:id="rId15"/>
  </p:handoutMasterIdLst>
  <p:sldIdLst>
    <p:sldId id="259" r:id="rId7"/>
    <p:sldId id="260" r:id="rId8"/>
    <p:sldId id="267" r:id="rId9"/>
    <p:sldId id="263" r:id="rId10"/>
    <p:sldId id="266" r:id="rId11"/>
    <p:sldId id="269" r:id="rId12"/>
    <p:sldId id="265" r:id="rId13"/>
    <p:sldId id="270" r:id="rId14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EDFC5F-7B37-480A-A698-8BD36B5C462B}" v="20" dt="2025-01-16T14:21:36.2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267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lyniec-Beam, Laura" userId="3ce6b49b-d9b3-416f-8cf3-8faac316d2b6" providerId="ADAL" clId="{E9EDFC5F-7B37-480A-A698-8BD36B5C462B}"/>
    <pc:docChg chg="undo custSel addSld delSld modSld sldOrd modHandout">
      <pc:chgData name="Mlyniec-Beam, Laura" userId="3ce6b49b-d9b3-416f-8cf3-8faac316d2b6" providerId="ADAL" clId="{E9EDFC5F-7B37-480A-A698-8BD36B5C462B}" dt="2025-01-16T14:26:56.269" v="5098" actId="1076"/>
      <pc:docMkLst>
        <pc:docMk/>
      </pc:docMkLst>
      <pc:sldChg chg="addSp modSp mod">
        <pc:chgData name="Mlyniec-Beam, Laura" userId="3ce6b49b-d9b3-416f-8cf3-8faac316d2b6" providerId="ADAL" clId="{E9EDFC5F-7B37-480A-A698-8BD36B5C462B}" dt="2025-01-16T14:07:00.084" v="4469" actId="1076"/>
        <pc:sldMkLst>
          <pc:docMk/>
          <pc:sldMk cId="440678386" sldId="259"/>
        </pc:sldMkLst>
        <pc:spChg chg="mod">
          <ac:chgData name="Mlyniec-Beam, Laura" userId="3ce6b49b-d9b3-416f-8cf3-8faac316d2b6" providerId="ADAL" clId="{E9EDFC5F-7B37-480A-A698-8BD36B5C462B}" dt="2025-01-16T14:07:00.084" v="4469" actId="1076"/>
          <ac:spMkLst>
            <pc:docMk/>
            <pc:sldMk cId="440678386" sldId="259"/>
            <ac:spMk id="2" creationId="{27CFCB36-B14C-9278-A09E-C3B8A4380423}"/>
          </ac:spMkLst>
        </pc:spChg>
        <pc:spChg chg="mod">
          <ac:chgData name="Mlyniec-Beam, Laura" userId="3ce6b49b-d9b3-416f-8cf3-8faac316d2b6" providerId="ADAL" clId="{E9EDFC5F-7B37-480A-A698-8BD36B5C462B}" dt="2025-01-15T21:42:32.776" v="4081" actId="20577"/>
          <ac:spMkLst>
            <pc:docMk/>
            <pc:sldMk cId="440678386" sldId="259"/>
            <ac:spMk id="4" creationId="{00000000-0000-0000-0000-000000000000}"/>
          </ac:spMkLst>
        </pc:spChg>
        <pc:spChg chg="add mod">
          <ac:chgData name="Mlyniec-Beam, Laura" userId="3ce6b49b-d9b3-416f-8cf3-8faac316d2b6" providerId="ADAL" clId="{E9EDFC5F-7B37-480A-A698-8BD36B5C462B}" dt="2025-01-15T21:41:16.768" v="4076" actId="14100"/>
          <ac:spMkLst>
            <pc:docMk/>
            <pc:sldMk cId="440678386" sldId="259"/>
            <ac:spMk id="8" creationId="{92F79801-6F9E-F3D7-0BAC-1091A8A6BEC7}"/>
          </ac:spMkLst>
        </pc:spChg>
      </pc:sldChg>
      <pc:sldChg chg="addSp modSp mod">
        <pc:chgData name="Mlyniec-Beam, Laura" userId="3ce6b49b-d9b3-416f-8cf3-8faac316d2b6" providerId="ADAL" clId="{E9EDFC5F-7B37-480A-A698-8BD36B5C462B}" dt="2025-01-16T14:15:07.072" v="4607" actId="20577"/>
        <pc:sldMkLst>
          <pc:docMk/>
          <pc:sldMk cId="2070724575" sldId="260"/>
        </pc:sldMkLst>
        <pc:spChg chg="add mod">
          <ac:chgData name="Mlyniec-Beam, Laura" userId="3ce6b49b-d9b3-416f-8cf3-8faac316d2b6" providerId="ADAL" clId="{E9EDFC5F-7B37-480A-A698-8BD36B5C462B}" dt="2025-01-16T14:02:34.318" v="4388" actId="1076"/>
          <ac:spMkLst>
            <pc:docMk/>
            <pc:sldMk cId="2070724575" sldId="260"/>
            <ac:spMk id="5" creationId="{8DE205A1-B4B4-A9E7-944D-C4BF15B4BF2C}"/>
          </ac:spMkLst>
        </pc:spChg>
        <pc:graphicFrameChg chg="mod modGraphic">
          <ac:chgData name="Mlyniec-Beam, Laura" userId="3ce6b49b-d9b3-416f-8cf3-8faac316d2b6" providerId="ADAL" clId="{E9EDFC5F-7B37-480A-A698-8BD36B5C462B}" dt="2025-01-16T14:15:07.072" v="4607" actId="20577"/>
          <ac:graphicFrameMkLst>
            <pc:docMk/>
            <pc:sldMk cId="2070724575" sldId="260"/>
            <ac:graphicFrameMk id="4" creationId="{DE025DF0-D8E6-0F73-AECA-D2A38D959E51}"/>
          </ac:graphicFrameMkLst>
        </pc:graphicFrameChg>
      </pc:sldChg>
      <pc:sldChg chg="modSp mod">
        <pc:chgData name="Mlyniec-Beam, Laura" userId="3ce6b49b-d9b3-416f-8cf3-8faac316d2b6" providerId="ADAL" clId="{E9EDFC5F-7B37-480A-A698-8BD36B5C462B}" dt="2025-01-16T14:07:38.869" v="4478" actId="12"/>
        <pc:sldMkLst>
          <pc:docMk/>
          <pc:sldMk cId="172804859" sldId="263"/>
        </pc:sldMkLst>
        <pc:spChg chg="mod">
          <ac:chgData name="Mlyniec-Beam, Laura" userId="3ce6b49b-d9b3-416f-8cf3-8faac316d2b6" providerId="ADAL" clId="{E9EDFC5F-7B37-480A-A698-8BD36B5C462B}" dt="2025-01-16T14:07:31.829" v="4476" actId="12"/>
          <ac:spMkLst>
            <pc:docMk/>
            <pc:sldMk cId="172804859" sldId="263"/>
            <ac:spMk id="3" creationId="{45991747-D5F5-7C1E-9371-8FB80FCF5CC5}"/>
          </ac:spMkLst>
        </pc:spChg>
        <pc:spChg chg="mod">
          <ac:chgData name="Mlyniec-Beam, Laura" userId="3ce6b49b-d9b3-416f-8cf3-8faac316d2b6" providerId="ADAL" clId="{E9EDFC5F-7B37-480A-A698-8BD36B5C462B}" dt="2025-01-16T14:07:38.869" v="4478" actId="12"/>
          <ac:spMkLst>
            <pc:docMk/>
            <pc:sldMk cId="172804859" sldId="263"/>
            <ac:spMk id="4" creationId="{D99D8DD7-880E-F95F-D5D6-DB8FA0A4A7CB}"/>
          </ac:spMkLst>
        </pc:spChg>
        <pc:picChg chg="mod">
          <ac:chgData name="Mlyniec-Beam, Laura" userId="3ce6b49b-d9b3-416f-8cf3-8faac316d2b6" providerId="ADAL" clId="{E9EDFC5F-7B37-480A-A698-8BD36B5C462B}" dt="2025-01-15T21:28:18.975" v="3737" actId="1076"/>
          <ac:picMkLst>
            <pc:docMk/>
            <pc:sldMk cId="172804859" sldId="263"/>
            <ac:picMk id="6" creationId="{B2A94AAE-827A-E1BE-A7DD-B3CB3D222889}"/>
          </ac:picMkLst>
        </pc:picChg>
        <pc:picChg chg="mod">
          <ac:chgData name="Mlyniec-Beam, Laura" userId="3ce6b49b-d9b3-416f-8cf3-8faac316d2b6" providerId="ADAL" clId="{E9EDFC5F-7B37-480A-A698-8BD36B5C462B}" dt="2025-01-15T21:28:22.431" v="3738" actId="1076"/>
          <ac:picMkLst>
            <pc:docMk/>
            <pc:sldMk cId="172804859" sldId="263"/>
            <ac:picMk id="8" creationId="{AB1A10A1-E020-078F-D1A1-4CC2D92A6876}"/>
          </ac:picMkLst>
        </pc:picChg>
      </pc:sldChg>
      <pc:sldChg chg="modSp del mod ord">
        <pc:chgData name="Mlyniec-Beam, Laura" userId="3ce6b49b-d9b3-416f-8cf3-8faac316d2b6" providerId="ADAL" clId="{E9EDFC5F-7B37-480A-A698-8BD36B5C462B}" dt="2025-01-15T21:02:39.396" v="2725" actId="47"/>
        <pc:sldMkLst>
          <pc:docMk/>
          <pc:sldMk cId="1416209090" sldId="264"/>
        </pc:sldMkLst>
        <pc:spChg chg="mod">
          <ac:chgData name="Mlyniec-Beam, Laura" userId="3ce6b49b-d9b3-416f-8cf3-8faac316d2b6" providerId="ADAL" clId="{E9EDFC5F-7B37-480A-A698-8BD36B5C462B}" dt="2025-01-15T20:43:23.431" v="19" actId="20577"/>
          <ac:spMkLst>
            <pc:docMk/>
            <pc:sldMk cId="1416209090" sldId="264"/>
            <ac:spMk id="2" creationId="{E58A3498-0C62-5F73-3FF6-32DFD295FC3E}"/>
          </ac:spMkLst>
        </pc:spChg>
        <pc:spChg chg="mod">
          <ac:chgData name="Mlyniec-Beam, Laura" userId="3ce6b49b-d9b3-416f-8cf3-8faac316d2b6" providerId="ADAL" clId="{E9EDFC5F-7B37-480A-A698-8BD36B5C462B}" dt="2025-01-15T20:49:24.543" v="961" actId="6549"/>
          <ac:spMkLst>
            <pc:docMk/>
            <pc:sldMk cId="1416209090" sldId="264"/>
            <ac:spMk id="3" creationId="{522C98BB-DE4C-2A0C-E136-18575D7E9879}"/>
          </ac:spMkLst>
        </pc:spChg>
      </pc:sldChg>
      <pc:sldChg chg="addSp modSp mod ord">
        <pc:chgData name="Mlyniec-Beam, Laura" userId="3ce6b49b-d9b3-416f-8cf3-8faac316d2b6" providerId="ADAL" clId="{E9EDFC5F-7B37-480A-A698-8BD36B5C462B}" dt="2025-01-16T14:03:09.156" v="4393" actId="1076"/>
        <pc:sldMkLst>
          <pc:docMk/>
          <pc:sldMk cId="1781109709" sldId="265"/>
        </pc:sldMkLst>
        <pc:spChg chg="mod">
          <ac:chgData name="Mlyniec-Beam, Laura" userId="3ce6b49b-d9b3-416f-8cf3-8faac316d2b6" providerId="ADAL" clId="{E9EDFC5F-7B37-480A-A698-8BD36B5C462B}" dt="2025-01-15T21:32:15.791" v="3877" actId="20577"/>
          <ac:spMkLst>
            <pc:docMk/>
            <pc:sldMk cId="1781109709" sldId="265"/>
            <ac:spMk id="2" creationId="{6E85EE64-6720-C082-37D1-DA919FFDBFEA}"/>
          </ac:spMkLst>
        </pc:spChg>
        <pc:spChg chg="mod">
          <ac:chgData name="Mlyniec-Beam, Laura" userId="3ce6b49b-d9b3-416f-8cf3-8faac316d2b6" providerId="ADAL" clId="{E9EDFC5F-7B37-480A-A698-8BD36B5C462B}" dt="2025-01-15T21:37:39.055" v="3971" actId="1076"/>
          <ac:spMkLst>
            <pc:docMk/>
            <pc:sldMk cId="1781109709" sldId="265"/>
            <ac:spMk id="3" creationId="{E4896037-3145-0539-1811-1B230AD1653F}"/>
          </ac:spMkLst>
        </pc:spChg>
        <pc:spChg chg="add mod">
          <ac:chgData name="Mlyniec-Beam, Laura" userId="3ce6b49b-d9b3-416f-8cf3-8faac316d2b6" providerId="ADAL" clId="{E9EDFC5F-7B37-480A-A698-8BD36B5C462B}" dt="2025-01-16T14:03:03.592" v="4392" actId="27636"/>
          <ac:spMkLst>
            <pc:docMk/>
            <pc:sldMk cId="1781109709" sldId="265"/>
            <ac:spMk id="5" creationId="{7BC91D36-332D-E80C-9143-C555F202EE16}"/>
          </ac:spMkLst>
        </pc:spChg>
        <pc:picChg chg="add mod">
          <ac:chgData name="Mlyniec-Beam, Laura" userId="3ce6b49b-d9b3-416f-8cf3-8faac316d2b6" providerId="ADAL" clId="{E9EDFC5F-7B37-480A-A698-8BD36B5C462B}" dt="2025-01-16T14:02:59.644" v="4389" actId="1076"/>
          <ac:picMkLst>
            <pc:docMk/>
            <pc:sldMk cId="1781109709" sldId="265"/>
            <ac:picMk id="4" creationId="{5856609F-4766-10D6-B663-E2D0B541B2B2}"/>
          </ac:picMkLst>
        </pc:picChg>
        <pc:picChg chg="add mod">
          <ac:chgData name="Mlyniec-Beam, Laura" userId="3ce6b49b-d9b3-416f-8cf3-8faac316d2b6" providerId="ADAL" clId="{E9EDFC5F-7B37-480A-A698-8BD36B5C462B}" dt="2025-01-16T14:03:09.156" v="4393" actId="1076"/>
          <ac:picMkLst>
            <pc:docMk/>
            <pc:sldMk cId="1781109709" sldId="265"/>
            <ac:picMk id="7" creationId="{09A2EC3A-BBCE-8299-78EA-D4DE6227A692}"/>
          </ac:picMkLst>
        </pc:picChg>
      </pc:sldChg>
      <pc:sldChg chg="addSp delSp modSp mod ord">
        <pc:chgData name="Mlyniec-Beam, Laura" userId="3ce6b49b-d9b3-416f-8cf3-8faac316d2b6" providerId="ADAL" clId="{E9EDFC5F-7B37-480A-A698-8BD36B5C462B}" dt="2025-01-16T14:26:56.269" v="5098" actId="1076"/>
        <pc:sldMkLst>
          <pc:docMk/>
          <pc:sldMk cId="1361963108" sldId="266"/>
        </pc:sldMkLst>
        <pc:spChg chg="mod">
          <ac:chgData name="Mlyniec-Beam, Laura" userId="3ce6b49b-d9b3-416f-8cf3-8faac316d2b6" providerId="ADAL" clId="{E9EDFC5F-7B37-480A-A698-8BD36B5C462B}" dt="2025-01-15T21:32:03.516" v="3854" actId="27636"/>
          <ac:spMkLst>
            <pc:docMk/>
            <pc:sldMk cId="1361963108" sldId="266"/>
            <ac:spMk id="2" creationId="{BC8953BE-67DB-F9AC-FF6B-B8FF227AAD4A}"/>
          </ac:spMkLst>
        </pc:spChg>
        <pc:spChg chg="mod">
          <ac:chgData name="Mlyniec-Beam, Laura" userId="3ce6b49b-d9b3-416f-8cf3-8faac316d2b6" providerId="ADAL" clId="{E9EDFC5F-7B37-480A-A698-8BD36B5C462B}" dt="2025-01-16T14:07:51.003" v="4482" actId="5793"/>
          <ac:spMkLst>
            <pc:docMk/>
            <pc:sldMk cId="1361963108" sldId="266"/>
            <ac:spMk id="3" creationId="{FBE403C5-ABA5-A1C2-5BEE-04FF9C4E9701}"/>
          </ac:spMkLst>
        </pc:spChg>
        <pc:picChg chg="add mod">
          <ac:chgData name="Mlyniec-Beam, Laura" userId="3ce6b49b-d9b3-416f-8cf3-8faac316d2b6" providerId="ADAL" clId="{E9EDFC5F-7B37-480A-A698-8BD36B5C462B}" dt="2025-01-16T14:24:44.213" v="5081" actId="1076"/>
          <ac:picMkLst>
            <pc:docMk/>
            <pc:sldMk cId="1361963108" sldId="266"/>
            <ac:picMk id="5" creationId="{735A5DE8-9957-3A0B-B2C3-B5D07F512958}"/>
          </ac:picMkLst>
        </pc:picChg>
        <pc:picChg chg="add del mod">
          <ac:chgData name="Mlyniec-Beam, Laura" userId="3ce6b49b-d9b3-416f-8cf3-8faac316d2b6" providerId="ADAL" clId="{E9EDFC5F-7B37-480A-A698-8BD36B5C462B}" dt="2025-01-15T21:32:39.032" v="3881" actId="478"/>
          <ac:picMkLst>
            <pc:docMk/>
            <pc:sldMk cId="1361963108" sldId="266"/>
            <ac:picMk id="5" creationId="{8D9897FC-4AD8-F4FF-9AB3-FBC9D1ACEA66}"/>
          </ac:picMkLst>
        </pc:picChg>
        <pc:picChg chg="add mod">
          <ac:chgData name="Mlyniec-Beam, Laura" userId="3ce6b49b-d9b3-416f-8cf3-8faac316d2b6" providerId="ADAL" clId="{E9EDFC5F-7B37-480A-A698-8BD36B5C462B}" dt="2025-01-16T14:26:56.269" v="5098" actId="1076"/>
          <ac:picMkLst>
            <pc:docMk/>
            <pc:sldMk cId="1361963108" sldId="266"/>
            <ac:picMk id="7" creationId="{E81E6FDF-9226-8FFD-49E0-07AC40B3EE91}"/>
          </ac:picMkLst>
        </pc:picChg>
        <pc:picChg chg="add mod">
          <ac:chgData name="Mlyniec-Beam, Laura" userId="3ce6b49b-d9b3-416f-8cf3-8faac316d2b6" providerId="ADAL" clId="{E9EDFC5F-7B37-480A-A698-8BD36B5C462B}" dt="2025-01-16T14:26:53.718" v="5097" actId="1076"/>
          <ac:picMkLst>
            <pc:docMk/>
            <pc:sldMk cId="1361963108" sldId="266"/>
            <ac:picMk id="9" creationId="{E41D720B-6DBF-69A3-5A9B-06F8A4A3A846}"/>
          </ac:picMkLst>
        </pc:picChg>
        <pc:picChg chg="add mod">
          <ac:chgData name="Mlyniec-Beam, Laura" userId="3ce6b49b-d9b3-416f-8cf3-8faac316d2b6" providerId="ADAL" clId="{E9EDFC5F-7B37-480A-A698-8BD36B5C462B}" dt="2025-01-16T14:26:51.020" v="5096" actId="1076"/>
          <ac:picMkLst>
            <pc:docMk/>
            <pc:sldMk cId="1361963108" sldId="266"/>
            <ac:picMk id="11" creationId="{84B92D46-3361-457C-ADC6-BF5B0053F858}"/>
          </ac:picMkLst>
        </pc:picChg>
        <pc:picChg chg="add mod">
          <ac:chgData name="Mlyniec-Beam, Laura" userId="3ce6b49b-d9b3-416f-8cf3-8faac316d2b6" providerId="ADAL" clId="{E9EDFC5F-7B37-480A-A698-8BD36B5C462B}" dt="2025-01-16T14:26:42.461" v="5094" actId="1076"/>
          <ac:picMkLst>
            <pc:docMk/>
            <pc:sldMk cId="1361963108" sldId="266"/>
            <ac:picMk id="13" creationId="{4EA66821-5AE0-B4C9-9E1F-916FE1E6B65F}"/>
          </ac:picMkLst>
        </pc:picChg>
        <pc:picChg chg="add mod">
          <ac:chgData name="Mlyniec-Beam, Laura" userId="3ce6b49b-d9b3-416f-8cf3-8faac316d2b6" providerId="ADAL" clId="{E9EDFC5F-7B37-480A-A698-8BD36B5C462B}" dt="2025-01-16T14:26:33.981" v="5091" actId="1076"/>
          <ac:picMkLst>
            <pc:docMk/>
            <pc:sldMk cId="1361963108" sldId="266"/>
            <ac:picMk id="15" creationId="{83E4006F-EF3D-F194-7C7A-B88B124A0B58}"/>
          </ac:picMkLst>
        </pc:picChg>
      </pc:sldChg>
      <pc:sldChg chg="addSp delSp modSp add mod">
        <pc:chgData name="Mlyniec-Beam, Laura" userId="3ce6b49b-d9b3-416f-8cf3-8faac316d2b6" providerId="ADAL" clId="{E9EDFC5F-7B37-480A-A698-8BD36B5C462B}" dt="2025-01-16T14:23:37.355" v="5079" actId="12385"/>
        <pc:sldMkLst>
          <pc:docMk/>
          <pc:sldMk cId="3403251780" sldId="267"/>
        </pc:sldMkLst>
        <pc:spChg chg="mod">
          <ac:chgData name="Mlyniec-Beam, Laura" userId="3ce6b49b-d9b3-416f-8cf3-8faac316d2b6" providerId="ADAL" clId="{E9EDFC5F-7B37-480A-A698-8BD36B5C462B}" dt="2025-01-16T14:22:40.006" v="5078" actId="20577"/>
          <ac:spMkLst>
            <pc:docMk/>
            <pc:sldMk cId="3403251780" sldId="267"/>
            <ac:spMk id="2" creationId="{5E193121-59E6-C0EC-732B-1E2ABCF9FAD3}"/>
          </ac:spMkLst>
        </pc:spChg>
        <pc:spChg chg="del mod">
          <ac:chgData name="Mlyniec-Beam, Laura" userId="3ce6b49b-d9b3-416f-8cf3-8faac316d2b6" providerId="ADAL" clId="{E9EDFC5F-7B37-480A-A698-8BD36B5C462B}" dt="2025-01-15T20:58:40.613" v="2258" actId="478"/>
          <ac:spMkLst>
            <pc:docMk/>
            <pc:sldMk cId="3403251780" sldId="267"/>
            <ac:spMk id="3" creationId="{3E52EFAC-3A90-BABA-F380-08C26D1183D0}"/>
          </ac:spMkLst>
        </pc:spChg>
        <pc:spChg chg="add del mod">
          <ac:chgData name="Mlyniec-Beam, Laura" userId="3ce6b49b-d9b3-416f-8cf3-8faac316d2b6" providerId="ADAL" clId="{E9EDFC5F-7B37-480A-A698-8BD36B5C462B}" dt="2025-01-15T20:58:48.401" v="2259" actId="478"/>
          <ac:spMkLst>
            <pc:docMk/>
            <pc:sldMk cId="3403251780" sldId="267"/>
            <ac:spMk id="6" creationId="{D82DAB4C-916D-5787-0B99-277C292DD1C5}"/>
          </ac:spMkLst>
        </pc:spChg>
        <pc:graphicFrameChg chg="add mod modGraphic">
          <ac:chgData name="Mlyniec-Beam, Laura" userId="3ce6b49b-d9b3-416f-8cf3-8faac316d2b6" providerId="ADAL" clId="{E9EDFC5F-7B37-480A-A698-8BD36B5C462B}" dt="2025-01-16T14:23:37.355" v="5079" actId="12385"/>
          <ac:graphicFrameMkLst>
            <pc:docMk/>
            <pc:sldMk cId="3403251780" sldId="267"/>
            <ac:graphicFrameMk id="4" creationId="{589C1BBA-F45F-8703-5450-02637C372D98}"/>
          </ac:graphicFrameMkLst>
        </pc:graphicFrameChg>
      </pc:sldChg>
      <pc:sldChg chg="addSp delSp modSp add del mod">
        <pc:chgData name="Mlyniec-Beam, Laura" userId="3ce6b49b-d9b3-416f-8cf3-8faac316d2b6" providerId="ADAL" clId="{E9EDFC5F-7B37-480A-A698-8BD36B5C462B}" dt="2025-01-15T21:34:38.455" v="3911" actId="47"/>
        <pc:sldMkLst>
          <pc:docMk/>
          <pc:sldMk cId="1857543307" sldId="268"/>
        </pc:sldMkLst>
        <pc:spChg chg="del mod">
          <ac:chgData name="Mlyniec-Beam, Laura" userId="3ce6b49b-d9b3-416f-8cf3-8faac316d2b6" providerId="ADAL" clId="{E9EDFC5F-7B37-480A-A698-8BD36B5C462B}" dt="2025-01-15T21:33:44.906" v="3894"/>
          <ac:spMkLst>
            <pc:docMk/>
            <pc:sldMk cId="1857543307" sldId="268"/>
            <ac:spMk id="3" creationId="{C397D4DB-E8B4-AEC8-8411-DF893B0437BA}"/>
          </ac:spMkLst>
        </pc:spChg>
        <pc:spChg chg="add del mod">
          <ac:chgData name="Mlyniec-Beam, Laura" userId="3ce6b49b-d9b3-416f-8cf3-8faac316d2b6" providerId="ADAL" clId="{E9EDFC5F-7B37-480A-A698-8BD36B5C462B}" dt="2025-01-15T21:33:51.373" v="3896"/>
          <ac:spMkLst>
            <pc:docMk/>
            <pc:sldMk cId="1857543307" sldId="268"/>
            <ac:spMk id="6" creationId="{F42CB482-B5E0-4D94-326D-43AFB969D0E6}"/>
          </ac:spMkLst>
        </pc:spChg>
        <pc:picChg chg="add del mod">
          <ac:chgData name="Mlyniec-Beam, Laura" userId="3ce6b49b-d9b3-416f-8cf3-8faac316d2b6" providerId="ADAL" clId="{E9EDFC5F-7B37-480A-A698-8BD36B5C462B}" dt="2025-01-15T21:33:46.494" v="3895" actId="478"/>
          <ac:picMkLst>
            <pc:docMk/>
            <pc:sldMk cId="1857543307" sldId="268"/>
            <ac:picMk id="4" creationId="{B3A4129F-01F0-2E69-3F13-817D990E1B6A}"/>
          </ac:picMkLst>
        </pc:picChg>
        <pc:picChg chg="add mod">
          <ac:chgData name="Mlyniec-Beam, Laura" userId="3ce6b49b-d9b3-416f-8cf3-8faac316d2b6" providerId="ADAL" clId="{E9EDFC5F-7B37-480A-A698-8BD36B5C462B}" dt="2025-01-15T21:33:58.167" v="3901" actId="1076"/>
          <ac:picMkLst>
            <pc:docMk/>
            <pc:sldMk cId="1857543307" sldId="268"/>
            <ac:picMk id="8" creationId="{54B78D9D-37CF-4D10-7507-43C8D70A85B8}"/>
          </ac:picMkLst>
        </pc:picChg>
      </pc:sldChg>
      <pc:sldChg chg="addSp delSp modSp add mod ord">
        <pc:chgData name="Mlyniec-Beam, Laura" userId="3ce6b49b-d9b3-416f-8cf3-8faac316d2b6" providerId="ADAL" clId="{E9EDFC5F-7B37-480A-A698-8BD36B5C462B}" dt="2025-01-15T21:36:29.050" v="3915" actId="1076"/>
        <pc:sldMkLst>
          <pc:docMk/>
          <pc:sldMk cId="1926627903" sldId="269"/>
        </pc:sldMkLst>
        <pc:spChg chg="del">
          <ac:chgData name="Mlyniec-Beam, Laura" userId="3ce6b49b-d9b3-416f-8cf3-8faac316d2b6" providerId="ADAL" clId="{E9EDFC5F-7B37-480A-A698-8BD36B5C462B}" dt="2025-01-15T21:34:20.077" v="3907" actId="478"/>
          <ac:spMkLst>
            <pc:docMk/>
            <pc:sldMk cId="1926627903" sldId="269"/>
            <ac:spMk id="2" creationId="{E4039EE7-CF87-0411-D9C3-A1D48BA363C4}"/>
          </ac:spMkLst>
        </pc:spChg>
        <pc:spChg chg="del">
          <ac:chgData name="Mlyniec-Beam, Laura" userId="3ce6b49b-d9b3-416f-8cf3-8faac316d2b6" providerId="ADAL" clId="{E9EDFC5F-7B37-480A-A698-8BD36B5C462B}" dt="2025-01-15T21:34:25.044" v="3909" actId="478"/>
          <ac:spMkLst>
            <pc:docMk/>
            <pc:sldMk cId="1926627903" sldId="269"/>
            <ac:spMk id="4" creationId="{8247887B-C1B4-CA4B-1746-5FEE43CEE3A7}"/>
          </ac:spMkLst>
        </pc:spChg>
        <pc:spChg chg="del">
          <ac:chgData name="Mlyniec-Beam, Laura" userId="3ce6b49b-d9b3-416f-8cf3-8faac316d2b6" providerId="ADAL" clId="{E9EDFC5F-7B37-480A-A698-8BD36B5C462B}" dt="2025-01-15T21:34:22.335" v="3908" actId="478"/>
          <ac:spMkLst>
            <pc:docMk/>
            <pc:sldMk cId="1926627903" sldId="269"/>
            <ac:spMk id="7" creationId="{527CAA28-716F-9ED7-1F4C-B97AE74AD3AD}"/>
          </ac:spMkLst>
        </pc:spChg>
        <pc:picChg chg="add mod">
          <ac:chgData name="Mlyniec-Beam, Laura" userId="3ce6b49b-d9b3-416f-8cf3-8faac316d2b6" providerId="ADAL" clId="{E9EDFC5F-7B37-480A-A698-8BD36B5C462B}" dt="2025-01-15T21:36:29.050" v="3915" actId="1076"/>
          <ac:picMkLst>
            <pc:docMk/>
            <pc:sldMk cId="1926627903" sldId="269"/>
            <ac:picMk id="3" creationId="{E645D725-468B-3DD5-2BB5-67D142A1997E}"/>
          </ac:picMkLst>
        </pc:picChg>
      </pc:sldChg>
      <pc:sldChg chg="addSp delSp modSp add mod ord">
        <pc:chgData name="Mlyniec-Beam, Laura" userId="3ce6b49b-d9b3-416f-8cf3-8faac316d2b6" providerId="ADAL" clId="{E9EDFC5F-7B37-480A-A698-8BD36B5C462B}" dt="2025-01-15T21:40:59.047" v="4072" actId="1076"/>
        <pc:sldMkLst>
          <pc:docMk/>
          <pc:sldMk cId="3336128604" sldId="270"/>
        </pc:sldMkLst>
        <pc:spChg chg="add mod">
          <ac:chgData name="Mlyniec-Beam, Laura" userId="3ce6b49b-d9b3-416f-8cf3-8faac316d2b6" providerId="ADAL" clId="{E9EDFC5F-7B37-480A-A698-8BD36B5C462B}" dt="2025-01-15T21:40:32.530" v="4000" actId="113"/>
          <ac:spMkLst>
            <pc:docMk/>
            <pc:sldMk cId="3336128604" sldId="270"/>
            <ac:spMk id="2" creationId="{1A8FEABD-C12B-5946-EBD1-D5257471B2EE}"/>
          </ac:spMkLst>
        </pc:spChg>
        <pc:spChg chg="add mod">
          <ac:chgData name="Mlyniec-Beam, Laura" userId="3ce6b49b-d9b3-416f-8cf3-8faac316d2b6" providerId="ADAL" clId="{E9EDFC5F-7B37-480A-A698-8BD36B5C462B}" dt="2025-01-15T21:40:59.047" v="4072" actId="1076"/>
          <ac:spMkLst>
            <pc:docMk/>
            <pc:sldMk cId="3336128604" sldId="270"/>
            <ac:spMk id="4" creationId="{9D2468A3-8240-43AD-D962-67D4759448C8}"/>
          </ac:spMkLst>
        </pc:spChg>
        <pc:picChg chg="del">
          <ac:chgData name="Mlyniec-Beam, Laura" userId="3ce6b49b-d9b3-416f-8cf3-8faac316d2b6" providerId="ADAL" clId="{E9EDFC5F-7B37-480A-A698-8BD36B5C462B}" dt="2025-01-15T21:40:11.456" v="3985" actId="478"/>
          <ac:picMkLst>
            <pc:docMk/>
            <pc:sldMk cId="3336128604" sldId="270"/>
            <ac:picMk id="3" creationId="{646ED7A6-2205-F2F4-FEFA-E6FD5CFDFA6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1485"/>
            <a:ext cx="77724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313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185"/>
            <a:ext cx="7772400" cy="150071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43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5167"/>
            <a:ext cx="20574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5167"/>
            <a:ext cx="6019800" cy="5850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59037"/>
            <a:ext cx="4038600" cy="4525433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9037"/>
            <a:ext cx="4038600" cy="452543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534584"/>
            <a:ext cx="4040188" cy="641349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5934"/>
            <a:ext cx="4040188" cy="3949700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534584"/>
            <a:ext cx="4041775" cy="641349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5934"/>
            <a:ext cx="4041775" cy="3949700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2"/>
            <a:ext cx="3008313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25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05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7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383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867"/>
            <a:ext cx="5486400" cy="8043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60020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59037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51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hangecatalog.uconn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s://commoncurriculum.senate.uconn.edu/faqs/faqs-for-advisors/" TargetMode="External"/><Relationship Id="rId7" Type="http://schemas.openxmlformats.org/officeDocument/2006/relationships/image" Target="../media/image7.png"/><Relationship Id="rId2" Type="http://schemas.openxmlformats.org/officeDocument/2006/relationships/hyperlink" Target="https://commoncurriculum.senate.uconn.edu/faqs/faq-for-student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egreeaudit@uconn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1119451"/>
            <a:ext cx="8229600" cy="2486377"/>
          </a:xfrm>
          <a:prstGeom prst="rect">
            <a:avLst/>
          </a:prstGeom>
          <a:ln w="28575">
            <a:noFill/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b="1" dirty="0">
                <a:solidFill>
                  <a:schemeClr val="tx1"/>
                </a:solidFill>
              </a:rPr>
              <a:t>Undergrad Advising Table </a:t>
            </a:r>
            <a:r>
              <a:rPr lang="en-US" b="1">
                <a:solidFill>
                  <a:schemeClr val="tx1"/>
                </a:solidFill>
              </a:rPr>
              <a:t>Talk Series</a:t>
            </a: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sz="3000" b="1" u="sng" dirty="0">
              <a:solidFill>
                <a:schemeClr val="tx1"/>
              </a:solidFill>
            </a:endParaRPr>
          </a:p>
          <a:p>
            <a:pPr algn="ctr"/>
            <a:r>
              <a:rPr lang="en-US" sz="3000" b="1" dirty="0">
                <a:solidFill>
                  <a:schemeClr val="tx1"/>
                </a:solidFill>
              </a:rPr>
              <a:t>Degree Audit Updates</a:t>
            </a:r>
          </a:p>
          <a:p>
            <a:pPr algn="ctr"/>
            <a:endParaRPr lang="en-US" sz="2000" b="1" u="sng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4628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57965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January 16, 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CFCB36-B14C-9278-A09E-C3B8A4380423}"/>
              </a:ext>
            </a:extLst>
          </p:cNvPr>
          <p:cNvSpPr txBox="1"/>
          <p:nvPr/>
        </p:nvSpPr>
        <p:spPr>
          <a:xfrm>
            <a:off x="387626" y="4873237"/>
            <a:ext cx="6092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Kristen Hargis, Degree Auditor</a:t>
            </a:r>
          </a:p>
          <a:p>
            <a:r>
              <a:rPr lang="en-US" dirty="0"/>
              <a:t>Lina Anastasio, Functional Specialist </a:t>
            </a:r>
          </a:p>
          <a:p>
            <a:r>
              <a:rPr lang="en-US" dirty="0"/>
              <a:t>Laura Mlyniec-Beam, Assistant Registrar – Degree Audit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F79801-6F9E-F3D7-0BAC-1091A8A6BEC7}"/>
              </a:ext>
            </a:extLst>
          </p:cNvPr>
          <p:cNvSpPr txBox="1"/>
          <p:nvPr/>
        </p:nvSpPr>
        <p:spPr>
          <a:xfrm>
            <a:off x="6480313" y="5427236"/>
            <a:ext cx="255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degreeaudit@uconn.edu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Degree Audit Spring 2025 Contacts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u="sng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025DF0-D8E6-0F73-AECA-D2A38D959E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667516"/>
              </p:ext>
            </p:extLst>
          </p:nvPr>
        </p:nvGraphicFramePr>
        <p:xfrm>
          <a:off x="457199" y="1907796"/>
          <a:ext cx="8468139" cy="425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7035">
                  <a:extLst>
                    <a:ext uri="{9D8B030D-6E8A-4147-A177-3AD203B41FA5}">
                      <a16:colId xmlns:a16="http://schemas.microsoft.com/office/drawing/2014/main" val="1497802423"/>
                    </a:ext>
                  </a:extLst>
                </a:gridCol>
                <a:gridCol w="6351104">
                  <a:extLst>
                    <a:ext uri="{9D8B030D-6E8A-4147-A177-3AD203B41FA5}">
                      <a16:colId xmlns:a16="http://schemas.microsoft.com/office/drawing/2014/main" val="19420509"/>
                    </a:ext>
                  </a:extLst>
                </a:gridCol>
              </a:tblGrid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Degree Audit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Cohort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449394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Laura Albrecht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Undergraduate students with last names A-F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6968337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Sandra Cyr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Masters &amp; Certificate Programs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409630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Kristen Hargis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Undergraduate students with last names Q-Z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32727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Jenn Horan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PhD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047152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Liz Laskarzewski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Undergraduate students with last names K-P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971383"/>
                  </a:ext>
                </a:extLst>
              </a:tr>
              <a:tr h="602054">
                <a:tc>
                  <a:txBody>
                    <a:bodyPr/>
                    <a:lstStyle/>
                    <a:p>
                      <a:r>
                        <a:rPr lang="en-US" dirty="0"/>
                        <a:t>Laura Mlyniec-Beam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Undergraduate students with last names G-J and all Ratcliffe Hicks and PharmD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85518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DE205A1-B4B4-A9E7-944D-C4BF15B4BF2C}"/>
              </a:ext>
            </a:extLst>
          </p:cNvPr>
          <p:cNvSpPr txBox="1"/>
          <p:nvPr/>
        </p:nvSpPr>
        <p:spPr>
          <a:xfrm>
            <a:off x="6367668" y="6433229"/>
            <a:ext cx="2557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degreeaudit@uconn.edu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0724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C61624-B58C-9EAF-4C22-ABBABB7EEB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93121-59E6-C0EC-732B-1E2ABCF9F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Student Communications from Degree Audit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9C1BBA-F45F-8703-5450-02637C372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8047"/>
              </p:ext>
            </p:extLst>
          </p:nvPr>
        </p:nvGraphicFramePr>
        <p:xfrm>
          <a:off x="170622" y="1648749"/>
          <a:ext cx="8802756" cy="5092464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956352">
                  <a:extLst>
                    <a:ext uri="{9D8B030D-6E8A-4147-A177-3AD203B41FA5}">
                      <a16:colId xmlns:a16="http://schemas.microsoft.com/office/drawing/2014/main" val="3987581259"/>
                    </a:ext>
                  </a:extLst>
                </a:gridCol>
                <a:gridCol w="2445026">
                  <a:extLst>
                    <a:ext uri="{9D8B030D-6E8A-4147-A177-3AD203B41FA5}">
                      <a16:colId xmlns:a16="http://schemas.microsoft.com/office/drawing/2014/main" val="2189303864"/>
                    </a:ext>
                  </a:extLst>
                </a:gridCol>
                <a:gridCol w="2200689">
                  <a:extLst>
                    <a:ext uri="{9D8B030D-6E8A-4147-A177-3AD203B41FA5}">
                      <a16:colId xmlns:a16="http://schemas.microsoft.com/office/drawing/2014/main" val="3858868557"/>
                    </a:ext>
                  </a:extLst>
                </a:gridCol>
                <a:gridCol w="2200689">
                  <a:extLst>
                    <a:ext uri="{9D8B030D-6E8A-4147-A177-3AD203B41FA5}">
                      <a16:colId xmlns:a16="http://schemas.microsoft.com/office/drawing/2014/main" val="2468412463"/>
                    </a:ext>
                  </a:extLst>
                </a:gridCol>
              </a:tblGrid>
              <a:tr h="359536">
                <a:tc>
                  <a:txBody>
                    <a:bodyPr/>
                    <a:lstStyle/>
                    <a:p>
                      <a:r>
                        <a:rPr lang="en-US" sz="1600" dirty="0"/>
                        <a:t>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Purpose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Frequency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651384"/>
                  </a:ext>
                </a:extLst>
              </a:tr>
              <a:tr h="625585">
                <a:tc>
                  <a:txBody>
                    <a:bodyPr/>
                    <a:lstStyle/>
                    <a:p>
                      <a:r>
                        <a:rPr lang="en-US" sz="1400" dirty="0"/>
                        <a:t>Audit Ok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audit good for application for graduation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Email; Automated from Student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Nightly during term for students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506526"/>
                  </a:ext>
                </a:extLst>
              </a:tr>
              <a:tr h="576469">
                <a:tc>
                  <a:txBody>
                    <a:bodyPr/>
                    <a:lstStyle/>
                    <a:p>
                      <a:r>
                        <a:rPr lang="en-US" sz="1400" dirty="0"/>
                        <a:t>Missing Plan of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Final plan of study is not submitted or pending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automated from Student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3-4 times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297594"/>
                  </a:ext>
                </a:extLst>
              </a:tr>
              <a:tr h="566531">
                <a:tc>
                  <a:txBody>
                    <a:bodyPr/>
                    <a:lstStyle/>
                    <a:p>
                      <a:r>
                        <a:rPr lang="en-US" sz="1400" dirty="0"/>
                        <a:t>Missing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Missing requirement that prevents graduation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direct to student from auditor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1-2 times per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226304"/>
                  </a:ext>
                </a:extLst>
              </a:tr>
              <a:tr h="755373">
                <a:tc>
                  <a:txBody>
                    <a:bodyPr/>
                    <a:lstStyle/>
                    <a:p>
                      <a:r>
                        <a:rPr lang="en-US" sz="1400" dirty="0"/>
                        <a:t>In-progress courses: I/X/N or OFFC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An in-progress grade is affecting the degree audit negatively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normally sent through Nexus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2-3 times per semester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804777"/>
                  </a:ext>
                </a:extLst>
              </a:tr>
              <a:tr h="676399">
                <a:tc>
                  <a:txBody>
                    <a:bodyPr/>
                    <a:lstStyle/>
                    <a:p>
                      <a:r>
                        <a:rPr lang="en-US" sz="1400" dirty="0"/>
                        <a:t>Credit Restrictions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Student is enrolled in a course that is credit restricted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normally sent from </a:t>
                      </a:r>
                      <a:r>
                        <a:rPr lang="en-US" sz="1400" dirty="0">
                          <a:hlinkClick r:id="rId2"/>
                        </a:rPr>
                        <a:t>DegreeAudit@uconn.edu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Before start of term; 1-2 times during 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33170"/>
                  </a:ext>
                </a:extLst>
              </a:tr>
              <a:tr h="646043">
                <a:tc>
                  <a:txBody>
                    <a:bodyPr/>
                    <a:lstStyle/>
                    <a:p>
                      <a:r>
                        <a:rPr lang="en-US" sz="1400" dirty="0"/>
                        <a:t>Degree Awarded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Degree finalized/processed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automated from Student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Nightly post-final grades due/graduation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76119"/>
                  </a:ext>
                </a:extLst>
              </a:tr>
              <a:tr h="886528">
                <a:tc>
                  <a:txBody>
                    <a:bodyPr/>
                    <a:lstStyle/>
                    <a:p>
                      <a:r>
                        <a:rPr lang="en-US" sz="1400" dirty="0"/>
                        <a:t>Diplomas shipped &amp; Certified electronic Diplomas (</a:t>
                      </a:r>
                      <a:r>
                        <a:rPr lang="en-US" sz="1400" dirty="0" err="1"/>
                        <a:t>CeD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Diplomas are in the mail a&amp; </a:t>
                      </a:r>
                      <a:r>
                        <a:rPr lang="en-US" sz="1400" dirty="0" err="1"/>
                        <a:t>CeDs</a:t>
                      </a:r>
                      <a:r>
                        <a:rPr lang="en-US" sz="1400" dirty="0"/>
                        <a:t> can be purchase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Email, sent from vendor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Approx. 6-7 weeks after conferral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303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251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AC60A-5CC3-8219-555C-2E837B692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Spring 2025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91747-D5F5-7C1E-9371-8FB80FCF5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083" y="1703495"/>
            <a:ext cx="8373718" cy="1958008"/>
          </a:xfrm>
        </p:spPr>
        <p:txBody>
          <a:bodyPr>
            <a:normAutofit/>
          </a:bodyPr>
          <a:lstStyle/>
          <a:p>
            <a:r>
              <a:rPr lang="en-US" b="1" dirty="0"/>
              <a:t>Updating PDF Versions of Advisement Reports: Course History Table</a:t>
            </a:r>
          </a:p>
          <a:p>
            <a:pPr marL="0" indent="0">
              <a:buNone/>
            </a:pPr>
            <a:r>
              <a:rPr lang="en-US" dirty="0"/>
              <a:t>	- ADA accessibility </a:t>
            </a:r>
          </a:p>
          <a:p>
            <a:pPr marL="0" indent="0">
              <a:buNone/>
            </a:pPr>
            <a:r>
              <a:rPr lang="en-US" dirty="0"/>
              <a:t>	- Rows with alternative gray lines </a:t>
            </a:r>
          </a:p>
          <a:p>
            <a:pPr marL="0" indent="0">
              <a:buNone/>
            </a:pPr>
            <a:r>
              <a:rPr lang="en-US" dirty="0"/>
              <a:t>	- Clearer columns for P/F, etc. </a:t>
            </a:r>
          </a:p>
          <a:p>
            <a:pPr marL="0" indent="0">
              <a:buNone/>
            </a:pPr>
            <a:r>
              <a:rPr lang="en-US" dirty="0"/>
              <a:t>	- Moved “Repeat Codes” to far-right column </a:t>
            </a:r>
            <a:r>
              <a:rPr lang="en-US" sz="1600" dirty="0"/>
              <a:t>(previously under the course title)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9D8DD7-880E-F95F-D5D6-DB8FA0A4A7CB}"/>
              </a:ext>
            </a:extLst>
          </p:cNvPr>
          <p:cNvSpPr txBox="1"/>
          <p:nvPr/>
        </p:nvSpPr>
        <p:spPr>
          <a:xfrm>
            <a:off x="313085" y="5072296"/>
            <a:ext cx="83737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GOAL: Common Curriculum Advisement Reports *LIVE* </a:t>
            </a:r>
          </a:p>
          <a:p>
            <a:pPr marL="0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Scheduling and Curriculum Updates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b="1" dirty="0"/>
              <a:t>	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CAR &amp; GPAR Systems being retired: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https://changecatalog.uconn.edu/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	- New proposal submissions deadline Feb. 1, 2025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A94AAE-827A-E1BE-A7DD-B3CB3D2228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896" y="3344399"/>
            <a:ext cx="8634208" cy="617273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B1A10A1-E020-078F-D1A1-4CC2D92A68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896" y="3961672"/>
            <a:ext cx="8634208" cy="891617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804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953BE-67DB-F9AC-FF6B-B8FF227A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Common Curriculum for Leadership and Global Citizenship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403C5-ABA5-A1C2-5BEE-04FF9C4E9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38739"/>
            <a:ext cx="8229600" cy="43457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u="sng" dirty="0"/>
              <a:t>Common Curriculum for Leadership and Global Citizenship </a:t>
            </a:r>
          </a:p>
          <a:p>
            <a:endParaRPr lang="en-US" sz="2000" b="1" u="sng" dirty="0"/>
          </a:p>
          <a:p>
            <a:r>
              <a:rPr lang="en-US" b="1" dirty="0"/>
              <a:t>Registrars staff is working with CCC+ Committees </a:t>
            </a:r>
          </a:p>
          <a:p>
            <a:pPr lvl="1"/>
            <a:r>
              <a:rPr lang="en-US" dirty="0"/>
              <a:t>New Advisement Reports are in the development phase</a:t>
            </a:r>
          </a:p>
          <a:p>
            <a:pPr lvl="1"/>
            <a:r>
              <a:rPr lang="en-US" dirty="0"/>
              <a:t>Communications Plan</a:t>
            </a:r>
          </a:p>
          <a:p>
            <a:pPr lvl="1"/>
            <a:r>
              <a:rPr lang="en-US" dirty="0"/>
              <a:t>Internal Registrar business practice changes </a:t>
            </a:r>
          </a:p>
          <a:p>
            <a:pPr lvl="1"/>
            <a:endParaRPr lang="en-US" dirty="0"/>
          </a:p>
          <a:p>
            <a:r>
              <a:rPr lang="en-US" b="1" dirty="0"/>
              <a:t>Common Curriculum’s FAQs</a:t>
            </a:r>
          </a:p>
          <a:p>
            <a:pPr marL="0" indent="0">
              <a:buNone/>
            </a:pPr>
            <a:r>
              <a:rPr lang="en-US" dirty="0"/>
              <a:t>	Students: </a:t>
            </a:r>
            <a:r>
              <a:rPr lang="en-US" sz="1600" dirty="0">
                <a:hlinkClick r:id="rId2"/>
              </a:rPr>
              <a:t>https://commoncurriculum.senate.uconn.edu/faqs/faq-for-students/</a:t>
            </a:r>
            <a:endParaRPr lang="en-US" sz="1600" dirty="0"/>
          </a:p>
          <a:p>
            <a:pPr marL="0" indent="0">
              <a:buNone/>
            </a:pPr>
            <a:r>
              <a:rPr lang="en-US" dirty="0"/>
              <a:t>	Advisors: </a:t>
            </a:r>
            <a:r>
              <a:rPr lang="en-US" sz="1600" dirty="0">
                <a:hlinkClick r:id="rId3"/>
              </a:rPr>
              <a:t>https://commoncurriculum.senate.uconn.edu/faqs/faqs-for-advisors/</a:t>
            </a:r>
            <a:endParaRPr lang="en-US" sz="1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5A5DE8-9957-3A0B-B2C3-B5D07F5129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62" y="5248789"/>
            <a:ext cx="1493649" cy="150889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81E6FDF-9226-8FFD-49E0-07AC40B3E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1101" y="5309755"/>
            <a:ext cx="1470787" cy="14479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41D720B-6DBF-69A3-5A9B-06F8A4A3A84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1825" y="5324996"/>
            <a:ext cx="1470787" cy="143268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4B92D46-3361-457C-ADC6-BF5B0053F85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20715" y="5279272"/>
            <a:ext cx="1432684" cy="15088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EA66821-5AE0-B4C9-9E1F-916FE1E6B6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1502" y="5324996"/>
            <a:ext cx="1455546" cy="14631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3E4006F-EF3D-F194-7C7A-B88B124A0B5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62289" y="5324996"/>
            <a:ext cx="1455546" cy="1455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963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B82246-59BC-8529-79CB-9B9D6C3E5A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494D36-BB4A-9F38-3636-5E7742A39AF0}"/>
              </a:ext>
            </a:extLst>
          </p:cNvPr>
          <p:cNvSpPr txBox="1">
            <a:spLocks/>
          </p:cNvSpPr>
          <p:nvPr/>
        </p:nvSpPr>
        <p:spPr>
          <a:xfrm>
            <a:off x="457200" y="24628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3" name="Content Placeholder 7" descr="A blue and white poster with text&#10;&#10;Description automatically generated">
            <a:extLst>
              <a:ext uri="{FF2B5EF4-FFF2-40B4-BE49-F238E27FC236}">
                <a16:creationId xmlns:a16="http://schemas.microsoft.com/office/drawing/2014/main" id="{E645D725-468B-3DD5-2BB5-67D142A19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56" y="61690"/>
            <a:ext cx="7692003" cy="5945277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26627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5EE64-6720-C082-37D1-DA919FFD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Summer 2025 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96037-3145-0539-1811-1B230AD16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930" y="1659037"/>
            <a:ext cx="8229600" cy="1022855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b="1" u="sng" dirty="0"/>
              <a:t>Advisement Report Text Changes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56609F-4766-10D6-B663-E2D0B541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931" y="2540565"/>
            <a:ext cx="8468139" cy="2479721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BC91D36-332D-E80C-9143-C555F202EE16}"/>
              </a:ext>
            </a:extLst>
          </p:cNvPr>
          <p:cNvSpPr txBox="1">
            <a:spLocks/>
          </p:cNvSpPr>
          <p:nvPr/>
        </p:nvSpPr>
        <p:spPr>
          <a:xfrm>
            <a:off x="337930" y="5290132"/>
            <a:ext cx="8229600" cy="1022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Font typeface="Arial"/>
              <a:buNone/>
            </a:pPr>
            <a:r>
              <a:rPr lang="en-US" b="1" u="sng" dirty="0"/>
              <a:t>CIM Goes Live </a:t>
            </a:r>
          </a:p>
          <a:p>
            <a:pPr marL="0" indent="0">
              <a:spcBef>
                <a:spcPts val="600"/>
              </a:spcBef>
              <a:buFont typeface="Arial"/>
              <a:buNone/>
            </a:pPr>
            <a:r>
              <a:rPr lang="en-US" dirty="0"/>
              <a:t> - CAR &amp; GPAR Replacement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A2EC3A-BBCE-8299-78EA-D4DE6227A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3261" y="5462596"/>
            <a:ext cx="1577477" cy="1120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09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9F4C79-C5D2-085D-C9DF-4DC8729F22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0C2CCBB-ADE8-7D71-7688-525FC9B96383}"/>
              </a:ext>
            </a:extLst>
          </p:cNvPr>
          <p:cNvSpPr txBox="1">
            <a:spLocks/>
          </p:cNvSpPr>
          <p:nvPr/>
        </p:nvSpPr>
        <p:spPr>
          <a:xfrm>
            <a:off x="457200" y="246282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8FEABD-C12B-5946-EBD1-D5257471B2EE}"/>
              </a:ext>
            </a:extLst>
          </p:cNvPr>
          <p:cNvSpPr txBox="1"/>
          <p:nvPr/>
        </p:nvSpPr>
        <p:spPr>
          <a:xfrm>
            <a:off x="1775791" y="1815548"/>
            <a:ext cx="5453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468A3-8240-43AD-D962-67D4759448C8}"/>
              </a:ext>
            </a:extLst>
          </p:cNvPr>
          <p:cNvSpPr txBox="1"/>
          <p:nvPr/>
        </p:nvSpPr>
        <p:spPr>
          <a:xfrm>
            <a:off x="384313" y="5327374"/>
            <a:ext cx="5148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degreeaudit@uconn.edu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36128604"/>
      </p:ext>
    </p:extLst>
  </p:cSld>
  <p:clrMapOvr>
    <a:masterClrMapping/>
  </p:clrMapOvr>
</p:sld>
</file>

<file path=ppt/theme/theme1.xml><?xml version="1.0" encoding="utf-8"?>
<a:theme xmlns:a="http://schemas.openxmlformats.org/drawingml/2006/main" name="white-bluebar-standard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microsoft.com/sharepoint/v3/field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white-bluebar-standard-template.potx</Template>
  <TotalTime>1004</TotalTime>
  <Words>469</Words>
  <Application>Microsoft Office PowerPoint</Application>
  <PresentationFormat>On-screen Show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white-bluebar-standard-template</vt:lpstr>
      <vt:lpstr>1_Custom Design</vt:lpstr>
      <vt:lpstr>Custom Design</vt:lpstr>
      <vt:lpstr>PowerPoint Presentation</vt:lpstr>
      <vt:lpstr>Degree Audit Spring 2025 Contacts</vt:lpstr>
      <vt:lpstr>Student Communications from Degree Audit</vt:lpstr>
      <vt:lpstr>Spring 2025 Updates</vt:lpstr>
      <vt:lpstr>Common Curriculum for Leadership and Global Citizenship </vt:lpstr>
      <vt:lpstr>PowerPoint Presentation</vt:lpstr>
      <vt:lpstr>Summer 2025 and Beyond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Mlyniec-Beam, Laura</cp:lastModifiedBy>
  <cp:revision>63</cp:revision>
  <cp:lastPrinted>2025-01-16T14:13:03Z</cp:lastPrinted>
  <dcterms:created xsi:type="dcterms:W3CDTF">2010-04-12T23:12:02Z</dcterms:created>
  <dcterms:modified xsi:type="dcterms:W3CDTF">2025-01-16T14:26:59Z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